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e376f203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e376f203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7f0cb4a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7f0cb4a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df7b03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df7b03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bdf7b036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bdf7b036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bdf7b036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bdf7b036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bdf7b03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bdf7b03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df7b036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df7b03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bdf7b03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bdf7b03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df7b0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df7b0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bdf7b03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bdf7b03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bdf7b03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bdf7b03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df7b03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df7b03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df7b0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df7b0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df7b03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df7b03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methods, background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df7b03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df7b03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Autoimmune Diseases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Commonality between </a:t>
            </a:r>
            <a:r>
              <a:rPr lang="en"/>
              <a:t>Celiac</a:t>
            </a:r>
            <a:r>
              <a:rPr lang="en"/>
              <a:t>, Crohn’s, Hashimoto’s Thyroiditis and Eczema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with Reactome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9291" r="18234" t="0"/>
          <a:stretch/>
        </p:blipFill>
        <p:spPr>
          <a:xfrm>
            <a:off x="3981575" y="1939000"/>
            <a:ext cx="5162425" cy="2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315600" y="1366300"/>
            <a:ext cx="11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Crohns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23480" r="22491" t="0"/>
          <a:stretch/>
        </p:blipFill>
        <p:spPr>
          <a:xfrm>
            <a:off x="0" y="1854050"/>
            <a:ext cx="3981576" cy="30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1768525" y="1366300"/>
            <a:ext cx="11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Eczema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with Reactome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315600" y="1366300"/>
            <a:ext cx="11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Hashimoto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768525" y="1366300"/>
            <a:ext cx="11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Celiac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6764" l="24071" r="29548" t="7057"/>
          <a:stretch/>
        </p:blipFill>
        <p:spPr>
          <a:xfrm>
            <a:off x="0" y="1853275"/>
            <a:ext cx="3986199" cy="29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15763" r="23138" t="0"/>
          <a:stretch/>
        </p:blipFill>
        <p:spPr>
          <a:xfrm>
            <a:off x="4524625" y="2001175"/>
            <a:ext cx="4307675" cy="28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GWAS and ClinVar analysis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425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4"/>
          <p:cNvGrpSpPr/>
          <p:nvPr/>
        </p:nvGrpSpPr>
        <p:grpSpPr>
          <a:xfrm>
            <a:off x="152400" y="1169545"/>
            <a:ext cx="4709160" cy="3822118"/>
            <a:chOff x="152400" y="1017725"/>
            <a:chExt cx="4709160" cy="4125776"/>
          </a:xfrm>
        </p:grpSpPr>
        <p:pic>
          <p:nvPicPr>
            <p:cNvPr id="147" name="Google Shape;14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322525"/>
              <a:ext cx="4709160" cy="3820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4"/>
            <p:cNvSpPr txBox="1"/>
            <p:nvPr/>
          </p:nvSpPr>
          <p:spPr>
            <a:xfrm>
              <a:off x="152400" y="1017725"/>
              <a:ext cx="4709100" cy="4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GWAS Pathway Similarity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Expression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47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measured with either microarrays or with RNA-seq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Microarrays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Known sequences used to map DNA fragments and show expression of different genes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DNA fragmented by endonucleases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Fluorescent</a:t>
            </a:r>
            <a:r>
              <a:rPr lang="en"/>
              <a:t> markers react to probes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RNA-seq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presence and quantity of RNA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Break into small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fragments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 to DNA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99" y="608899"/>
            <a:ext cx="3582100" cy="2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238" y="3043723"/>
            <a:ext cx="3052824" cy="178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Expression Results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15325" y="1152475"/>
            <a:ext cx="37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genes from GWAS, ClinVar and MicroArray Studies for pathway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Significant Common Pathway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RUNX1 and FOXP3 control the development of regulatory T lymphocytes (Tregs)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6726" l="6092" r="7116" t="5345"/>
          <a:stretch/>
        </p:blipFill>
        <p:spPr>
          <a:xfrm>
            <a:off x="4425625" y="897875"/>
            <a:ext cx="4151801" cy="33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general similarity between the diseases, but very little specific similarity for all of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RUNX1 and FOXP3 regulatory pathway is involved in all four diseases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Hashimoto’s </a:t>
            </a:r>
            <a:r>
              <a:rPr lang="en"/>
              <a:t>Thyroiditis</a:t>
            </a:r>
            <a:r>
              <a:rPr lang="en"/>
              <a:t> does not have nearly as much information as the rest of the diseases which make it difficult to compare them well.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up analysis could yield more 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 Questions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Autoimmune diseases and cancer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RNA-seq data instead of just microarray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data from many more studies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/>
              <a:t>Autoimmune</a:t>
            </a:r>
            <a:r>
              <a:rPr lang="en"/>
              <a:t> </a:t>
            </a:r>
            <a:r>
              <a:rPr lang="en"/>
              <a:t>diseases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5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Body attacks own healthy cells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Caused by overactivity in the immune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examples: Rheumatoid arthritis, lupus, IBD, MS, Type 1 diabetes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linked to inflammation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very well understood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run in family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triggered by environmental factors including stress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672" y="1152475"/>
            <a:ext cx="244415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Crohn’s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Inflammatory Bowel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Affects </a:t>
            </a:r>
            <a:r>
              <a:rPr lang="en"/>
              <a:t>entire</a:t>
            </a:r>
            <a:r>
              <a:rPr lang="en"/>
              <a:t> digestive tract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Abdominal cramping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Diarrhea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Bowel obstruction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NOD2 gene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Sustained mucosal immune response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50" y="445025"/>
            <a:ext cx="3641025" cy="19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550" y="2071298"/>
            <a:ext cx="6478051" cy="3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Celiac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Immune system damages small intestine, increasing gut permeability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Gluten is an environmental trigger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Only seen in people who can express HLA-DQ2/HLA-DQ8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Human leukocyte antigen proteins, responsible for presenting antigens in immune response</a:t>
            </a:r>
            <a:endParaRPr sz="1800"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525" y="1420575"/>
            <a:ext cx="4443776" cy="23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Eczema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550" y="1452300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85725" y="1917175"/>
            <a:ext cx="2727000" cy="25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Common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Genetic and Environmental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starts in early childhood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Hashimoto’s Thyroiditis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26325" y="1179325"/>
            <a:ext cx="57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body attacks the thyroid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more common in women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diagnosis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Symptoms: enlarged thyroid gland, depression, weight gain, dry skin or hair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Known pathways affected: immune, apoptotic, metabolism, and GPCR receptor signaling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075" y="845887"/>
            <a:ext cx="2394525" cy="198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863" y="3289650"/>
            <a:ext cx="17621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08125" y="1137675"/>
            <a:ext cx="38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genetic commonality between these four diseases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commonly associated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for significant genes </a:t>
            </a:r>
            <a:r>
              <a:rPr lang="en"/>
              <a:t>through gene expression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Pathway Analysis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300" y="3112825"/>
            <a:ext cx="3295075" cy="7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650" y="1870999"/>
            <a:ext cx="3210375" cy="9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938" y="831875"/>
            <a:ext cx="3817799" cy="9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GWAS and ClinVar 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45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GWAS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groups Vs Experimental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SNPs that are more common in experimental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</a:t>
            </a:r>
            <a:r>
              <a:rPr lang="en"/>
              <a:t> risk genes to common SNPs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ClinVar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Archive of reports of relationships between human variation and phenotypes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Submissions with variants found in patient samples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25" y="800725"/>
            <a:ext cx="3542049" cy="35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with Reactome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670525"/>
            <a:ext cx="3788400" cy="18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Pathway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Pathways most related to given genes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Input: List of genes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Output: Most significant pathways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700" y="1218550"/>
            <a:ext cx="4739099" cy="231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